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0"/>
  </p:notesMasterIdLst>
  <p:sldIdLst>
    <p:sldId id="256" r:id="rId2"/>
    <p:sldId id="258" r:id="rId3"/>
    <p:sldId id="259" r:id="rId4"/>
    <p:sldId id="257" r:id="rId5"/>
    <p:sldId id="260" r:id="rId6"/>
    <p:sldId id="261" r:id="rId7"/>
    <p:sldId id="262" r:id="rId8"/>
    <p:sldId id="264"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E9C817-C04A-43F4-87D3-01F6625CAA9D}" type="datetimeFigureOut">
              <a:rPr lang="en-IN" smtClean="0"/>
              <a:t>15-03-2024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0CD122-293E-4145-AB31-85DD0DB2447E}" type="slidenum">
              <a:rPr lang="en-IN" smtClean="0"/>
              <a:t>‹#›</a:t>
            </a:fld>
            <a:endParaRPr lang="en-IN"/>
          </a:p>
        </p:txBody>
      </p:sp>
    </p:spTree>
    <p:extLst>
      <p:ext uri="{BB962C8B-B14F-4D97-AF65-F5344CB8AC3E}">
        <p14:creationId xmlns:p14="http://schemas.microsoft.com/office/powerpoint/2010/main" val="35734828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Number of Bird Strikes</a:t>
            </a:r>
            <a:endParaRPr dirty="0"/>
          </a:p>
          <a:p>
            <a:r>
              <a:rPr b="0" dirty="0"/>
              <a:t>No alt text provided</a:t>
            </a:r>
            <a:endParaRPr dirty="0"/>
          </a:p>
          <a:p>
            <a:endParaRPr dirty="0"/>
          </a:p>
          <a:p>
            <a:r>
              <a:rPr b="1" dirty="0"/>
              <a:t>lineChart</a:t>
            </a:r>
            <a:endParaRPr dirty="0"/>
          </a:p>
          <a:p>
            <a:r>
              <a:rPr b="0" dirty="0"/>
              <a:t>No alt text provided</a:t>
            </a:r>
            <a:endParaRPr dirty="0"/>
          </a:p>
          <a:p>
            <a:endParaRPr dirty="0"/>
          </a:p>
          <a:p>
            <a:r>
              <a:rPr b="1" dirty="0"/>
              <a:t>Were pilots are informed</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Yearly analysis of bird strike in US</a:t>
            </a:r>
            <a:endParaRPr dirty="0"/>
          </a:p>
          <a:p>
            <a:r>
              <a:rPr b="0" dirty="0"/>
              <a:t>No alt text provided</a:t>
            </a:r>
            <a:endParaRPr dirty="0"/>
          </a:p>
          <a:p>
            <a:endParaRPr dirty="0"/>
          </a:p>
        </p:txBody>
      </p:sp>
    </p:spTree>
    <p:extLst>
      <p:ext uri="{BB962C8B-B14F-4D97-AF65-F5344CB8AC3E}">
        <p14:creationId xmlns:p14="http://schemas.microsoft.com/office/powerpoint/2010/main" val="38578233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Effect of Strike on Impact of Flight</a:t>
            </a:r>
            <a:endParaRPr dirty="0"/>
          </a:p>
          <a:p>
            <a:r>
              <a:rPr b="0" dirty="0"/>
              <a:t>No alt text provided</a:t>
            </a:r>
            <a:endParaRPr dirty="0"/>
          </a:p>
          <a:p>
            <a:endParaRPr dirty="0"/>
          </a:p>
          <a:p>
            <a:r>
              <a:rPr b="1" dirty="0"/>
              <a:t>Effect of strike at Different Altitude</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clusteredColumnChart</a:t>
            </a:r>
            <a:endParaRPr dirty="0"/>
          </a:p>
          <a:p>
            <a:r>
              <a:rPr b="0" dirty="0"/>
              <a:t>No alt text provided</a:t>
            </a:r>
            <a:endParaRPr dirty="0"/>
          </a:p>
          <a:p>
            <a:endParaRPr dirty="0"/>
          </a:p>
          <a:p>
            <a:r>
              <a:rPr b="1" dirty="0"/>
              <a:t>Most Bird Strikes Occur At</a:t>
            </a:r>
            <a:endParaRPr dirty="0"/>
          </a:p>
          <a:p>
            <a:r>
              <a:rPr b="0" dirty="0"/>
              <a:t>No alt text provided</a:t>
            </a:r>
            <a:endParaRPr dirty="0"/>
          </a:p>
          <a:p>
            <a:endParaRPr dirty="0"/>
          </a:p>
        </p:txBody>
      </p:sp>
    </p:spTree>
    <p:extLst>
      <p:ext uri="{BB962C8B-B14F-4D97-AF65-F5344CB8AC3E}">
        <p14:creationId xmlns:p14="http://schemas.microsoft.com/office/powerpoint/2010/main" val="19922729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Top 50 Airports of Bird Strikes</a:t>
            </a:r>
            <a:endParaRPr dirty="0"/>
          </a:p>
          <a:p>
            <a:r>
              <a:rPr b="0" dirty="0"/>
              <a:t>No alt text provided</a:t>
            </a:r>
            <a:endParaRPr dirty="0"/>
          </a:p>
          <a:p>
            <a:endParaRPr dirty="0"/>
          </a:p>
          <a:p>
            <a:r>
              <a:rPr b="1" dirty="0"/>
              <a:t>Altitude of Airplane at the time of strike</a:t>
            </a:r>
            <a:endParaRPr dirty="0"/>
          </a:p>
          <a:p>
            <a:r>
              <a:rPr b="0" dirty="0"/>
              <a:t>No alt text provided</a:t>
            </a:r>
            <a:endParaRPr dirty="0"/>
          </a:p>
          <a:p>
            <a:endParaRPr dirty="0"/>
          </a:p>
          <a:p>
            <a:r>
              <a:rPr b="1" dirty="0"/>
              <a:t>Phase of flight at the time of strike</a:t>
            </a:r>
            <a:endParaRPr dirty="0"/>
          </a:p>
          <a:p>
            <a:r>
              <a:rPr b="0" dirty="0"/>
              <a:t>No alt text provided</a:t>
            </a:r>
            <a:endParaRPr dirty="0"/>
          </a:p>
          <a:p>
            <a:endParaRPr dirty="0"/>
          </a:p>
        </p:txBody>
      </p:sp>
    </p:spTree>
    <p:extLst>
      <p:ext uri="{BB962C8B-B14F-4D97-AF65-F5344CB8AC3E}">
        <p14:creationId xmlns:p14="http://schemas.microsoft.com/office/powerpoint/2010/main" val="3474880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Prior Warn and Strike relation</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Airport origin State</a:t>
            </a:r>
            <a:endParaRPr dirty="0"/>
          </a:p>
          <a:p>
            <a:r>
              <a:rPr b="0" dirty="0"/>
              <a:t>No alt text provided</a:t>
            </a:r>
            <a:endParaRPr dirty="0"/>
          </a:p>
          <a:p>
            <a:endParaRPr dirty="0"/>
          </a:p>
          <a:p>
            <a:r>
              <a:rPr b="1" dirty="0"/>
              <a:t>funnel</a:t>
            </a:r>
            <a:endParaRPr dirty="0"/>
          </a:p>
          <a:p>
            <a:r>
              <a:rPr b="0" dirty="0"/>
              <a:t>No alt text provided</a:t>
            </a:r>
            <a:endParaRPr dirty="0"/>
          </a:p>
          <a:p>
            <a:endParaRPr dirty="0"/>
          </a:p>
        </p:txBody>
      </p:sp>
    </p:spTree>
    <p:extLst>
      <p:ext uri="{BB962C8B-B14F-4D97-AF65-F5344CB8AC3E}">
        <p14:creationId xmlns:p14="http://schemas.microsoft.com/office/powerpoint/2010/main" val="14798322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3/15/2024</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3/15/2024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3/15/2024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3/15/2024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3/15/2024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3/15/2024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3/15/2024</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3/15/2024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3/15/2024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3/15/2024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3/15/2024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3/15/2024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3/15/2024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3/15/2024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3/15/2024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3/15/2024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3/15/2024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3/15/2024</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601eb652-a2a5-4872-a255-34af8c8330e9/?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601eb652-a2a5-4872-a255-34af8c8330e9/?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601eb652-a2a5-4872-a255-34af8c8330e9/?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hyperlink" Target="https://app.powerbi.com/groups/me/reports/601eb652-a2a5-4872-a255-34af8c8330e9/?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40BC1-C6C9-438B-B870-BE237FC77774}"/>
              </a:ext>
            </a:extLst>
          </p:cNvPr>
          <p:cNvSpPr>
            <a:spLocks noGrp="1"/>
          </p:cNvSpPr>
          <p:nvPr>
            <p:ph type="ctrTitle"/>
          </p:nvPr>
        </p:nvSpPr>
        <p:spPr>
          <a:xfrm>
            <a:off x="618564" y="793376"/>
            <a:ext cx="10685929" cy="5271247"/>
          </a:xfrm>
        </p:spPr>
        <p:txBody>
          <a:bodyPr/>
          <a:lstStyle/>
          <a:p>
            <a:br>
              <a:rPr lang="en-US" dirty="0"/>
            </a:br>
            <a:br>
              <a:rPr lang="en-US" dirty="0"/>
            </a:br>
            <a:br>
              <a:rPr lang="en-US" dirty="0"/>
            </a:br>
            <a:br>
              <a:rPr lang="en-US" dirty="0"/>
            </a:br>
            <a:br>
              <a:rPr lang="en-US" dirty="0"/>
            </a:br>
            <a:r>
              <a:rPr lang="en-US" dirty="0"/>
              <a:t>Data Visualization </a:t>
            </a:r>
            <a:br>
              <a:rPr lang="en-US" dirty="0"/>
            </a:br>
            <a:r>
              <a:rPr lang="en-US" dirty="0"/>
              <a:t>for </a:t>
            </a:r>
            <a:br>
              <a:rPr lang="en-US" dirty="0"/>
            </a:br>
            <a:r>
              <a:rPr lang="en-US" dirty="0"/>
              <a:t>Bird Strikes</a:t>
            </a:r>
            <a:br>
              <a:rPr lang="en-US" dirty="0"/>
            </a:br>
            <a:br>
              <a:rPr lang="en-US" dirty="0"/>
            </a:br>
            <a:endParaRPr lang="en-IN" dirty="0"/>
          </a:p>
        </p:txBody>
      </p:sp>
      <p:sp>
        <p:nvSpPr>
          <p:cNvPr id="4" name="Rectangle 1">
            <a:extLst>
              <a:ext uri="{FF2B5EF4-FFF2-40B4-BE49-F238E27FC236}">
                <a16:creationId xmlns:a16="http://schemas.microsoft.com/office/drawing/2014/main" id="{D87886C1-0038-4D8F-ADB6-436B378B1633}"/>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6" name="Picture 5">
            <a:extLst>
              <a:ext uri="{FF2B5EF4-FFF2-40B4-BE49-F238E27FC236}">
                <a16:creationId xmlns:a16="http://schemas.microsoft.com/office/drawing/2014/main" id="{4CB12607-029C-40E2-A0F9-9A4E8989F75D}"/>
              </a:ext>
            </a:extLst>
          </p:cNvPr>
          <p:cNvPicPr>
            <a:picLocks noChangeAspect="1"/>
          </p:cNvPicPr>
          <p:nvPr/>
        </p:nvPicPr>
        <p:blipFill>
          <a:blip r:embed="rId2"/>
          <a:stretch>
            <a:fillRect/>
          </a:stretch>
        </p:blipFill>
        <p:spPr>
          <a:xfrm>
            <a:off x="6822141" y="1344706"/>
            <a:ext cx="4482351" cy="4719917"/>
          </a:xfrm>
          <a:prstGeom prst="rect">
            <a:avLst/>
          </a:prstGeom>
        </p:spPr>
      </p:pic>
    </p:spTree>
    <p:extLst>
      <p:ext uri="{BB962C8B-B14F-4D97-AF65-F5344CB8AC3E}">
        <p14:creationId xmlns:p14="http://schemas.microsoft.com/office/powerpoint/2010/main" val="3417502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2CE5E35-5318-40F4-BAC5-6FE890AC3090}"/>
              </a:ext>
            </a:extLst>
          </p:cNvPr>
          <p:cNvSpPr txBox="1"/>
          <p:nvPr/>
        </p:nvSpPr>
        <p:spPr>
          <a:xfrm>
            <a:off x="627529" y="1305341"/>
            <a:ext cx="10659036" cy="5355312"/>
          </a:xfrm>
          <a:prstGeom prst="rect">
            <a:avLst/>
          </a:prstGeom>
          <a:noFill/>
        </p:spPr>
        <p:txBody>
          <a:bodyPr wrap="square" rtlCol="0">
            <a:spAutoFit/>
          </a:bodyPr>
          <a:lstStyle/>
          <a:p>
            <a:r>
              <a:rPr lang="en-US" b="1" u="sng" dirty="0">
                <a:solidFill>
                  <a:schemeClr val="bg1"/>
                </a:solidFill>
                <a:effectLst/>
              </a:rPr>
              <a:t>Importance of Data Analysis</a:t>
            </a:r>
            <a:endParaRPr lang="en-US" b="1" u="sng" dirty="0">
              <a:solidFill>
                <a:schemeClr val="bg1"/>
              </a:solidFill>
            </a:endParaRPr>
          </a:p>
          <a:p>
            <a:endParaRPr lang="en-US" dirty="0">
              <a:solidFill>
                <a:schemeClr val="bg1"/>
              </a:solidFill>
              <a:effectLst/>
            </a:endParaRPr>
          </a:p>
          <a:p>
            <a:r>
              <a:rPr lang="en-US" dirty="0">
                <a:solidFill>
                  <a:schemeClr val="bg1"/>
                </a:solidFill>
                <a:effectLst/>
              </a:rPr>
              <a:t>Data analysis is crucial in understanding the risks associated with bird strikes and developing effective prevention measures. By analyzing data on bird strikes, airports and airlines can identify high-risk areas and take proactive measures to prevent accidents.</a:t>
            </a:r>
          </a:p>
          <a:p>
            <a:endParaRPr lang="en-US" dirty="0">
              <a:solidFill>
                <a:schemeClr val="bg1"/>
              </a:solidFill>
            </a:endParaRPr>
          </a:p>
          <a:p>
            <a:r>
              <a:rPr lang="en-US" b="1" u="sng" dirty="0">
                <a:solidFill>
                  <a:schemeClr val="bg1"/>
                </a:solidFill>
                <a:effectLst/>
              </a:rPr>
              <a:t>Prevention Measures</a:t>
            </a:r>
          </a:p>
          <a:p>
            <a:endParaRPr lang="en-US" b="1" dirty="0">
              <a:solidFill>
                <a:schemeClr val="bg1"/>
              </a:solidFill>
            </a:endParaRPr>
          </a:p>
          <a:p>
            <a:r>
              <a:rPr lang="en-US" dirty="0">
                <a:solidFill>
                  <a:schemeClr val="bg1"/>
                </a:solidFill>
                <a:effectLst/>
              </a:rPr>
              <a:t>Prevention measures for bird strikes include using bird-scaring devices, such as lasers and pyrotechnics, as well as modifying aircraft design to reduce the risk of bird strikes. Additionally, airports can implement bird-watching programs to monitor bird activity and adjust their prevention measures accordingly.</a:t>
            </a:r>
          </a:p>
          <a:p>
            <a:endParaRPr lang="en-US" dirty="0">
              <a:solidFill>
                <a:schemeClr val="bg1"/>
              </a:solidFill>
            </a:endParaRPr>
          </a:p>
          <a:p>
            <a:r>
              <a:rPr lang="en-US" dirty="0">
                <a:solidFill>
                  <a:schemeClr val="bg1"/>
                </a:solidFill>
              </a:rPr>
              <a:t>Bird strikes may occur during any phase of flight, but are most likely during the take-off, initial climb, approach and landing phases due to the greater numbers of birds in flight at lower levels. To have a closer look the following document visually depicts the data collected on Bird Strikes by FAA between 2000-2011. </a:t>
            </a:r>
          </a:p>
          <a:p>
            <a:endParaRPr lang="en-US" dirty="0">
              <a:solidFill>
                <a:schemeClr val="bg1"/>
              </a:solidFill>
            </a:endParaRPr>
          </a:p>
          <a:p>
            <a:endParaRPr lang="en-IN" dirty="0"/>
          </a:p>
        </p:txBody>
      </p:sp>
    </p:spTree>
    <p:extLst>
      <p:ext uri="{BB962C8B-B14F-4D97-AF65-F5344CB8AC3E}">
        <p14:creationId xmlns:p14="http://schemas.microsoft.com/office/powerpoint/2010/main" val="27110574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CFC7B6C-4383-4A70-A368-D1ABBE6C9A09}"/>
              </a:ext>
            </a:extLst>
          </p:cNvPr>
          <p:cNvSpPr txBox="1"/>
          <p:nvPr/>
        </p:nvSpPr>
        <p:spPr>
          <a:xfrm>
            <a:off x="609600" y="1166842"/>
            <a:ext cx="10641106" cy="4524315"/>
          </a:xfrm>
          <a:prstGeom prst="rect">
            <a:avLst/>
          </a:prstGeom>
          <a:noFill/>
        </p:spPr>
        <p:txBody>
          <a:bodyPr wrap="square" rtlCol="0">
            <a:spAutoFit/>
          </a:bodyPr>
          <a:lstStyle/>
          <a:p>
            <a:r>
              <a:rPr lang="en-IN" u="sng" dirty="0"/>
              <a:t> </a:t>
            </a:r>
            <a:r>
              <a:rPr lang="en-IN" b="1" u="sng" dirty="0">
                <a:solidFill>
                  <a:schemeClr val="bg1"/>
                </a:solidFill>
              </a:rPr>
              <a:t>Problem Identication</a:t>
            </a:r>
          </a:p>
          <a:p>
            <a:endParaRPr lang="en-IN" b="1" dirty="0">
              <a:solidFill>
                <a:schemeClr val="bg1"/>
              </a:solidFill>
            </a:endParaRPr>
          </a:p>
          <a:p>
            <a:endParaRPr lang="en-US" dirty="0">
              <a:solidFill>
                <a:schemeClr val="bg1"/>
              </a:solidFill>
            </a:endParaRPr>
          </a:p>
          <a:p>
            <a:endParaRPr lang="en-US" dirty="0">
              <a:solidFill>
                <a:schemeClr val="bg1"/>
              </a:solidFill>
            </a:endParaRPr>
          </a:p>
          <a:p>
            <a:r>
              <a:rPr lang="en-US" dirty="0">
                <a:solidFill>
                  <a:schemeClr val="bg1"/>
                </a:solidFill>
              </a:rPr>
              <a:t>● Visuals Depicting the Number of Bird Strikes </a:t>
            </a:r>
          </a:p>
          <a:p>
            <a:r>
              <a:rPr lang="en-US" dirty="0">
                <a:solidFill>
                  <a:schemeClr val="bg1"/>
                </a:solidFill>
              </a:rPr>
              <a:t>● Yearly Analysis &amp; Bird Strikes in the US </a:t>
            </a:r>
          </a:p>
          <a:p>
            <a:r>
              <a:rPr lang="en-US" dirty="0">
                <a:solidFill>
                  <a:schemeClr val="bg1"/>
                </a:solidFill>
              </a:rPr>
              <a:t>● Top 10 US Airlines in terms of having encountered bird strikes </a:t>
            </a:r>
          </a:p>
          <a:p>
            <a:r>
              <a:rPr lang="en-US" dirty="0">
                <a:solidFill>
                  <a:schemeClr val="bg1"/>
                </a:solidFill>
              </a:rPr>
              <a:t>● Airports with most incidents of bird strikes – Top 50 </a:t>
            </a:r>
          </a:p>
          <a:p>
            <a:r>
              <a:rPr lang="en-US" dirty="0">
                <a:solidFill>
                  <a:schemeClr val="bg1"/>
                </a:solidFill>
              </a:rPr>
              <a:t>● Yearly Cost Incurred due to Bird Strikes: </a:t>
            </a:r>
          </a:p>
          <a:p>
            <a:r>
              <a:rPr lang="en-US" dirty="0">
                <a:solidFill>
                  <a:schemeClr val="bg1"/>
                </a:solidFill>
              </a:rPr>
              <a:t>● When do most bird strikes occur? </a:t>
            </a:r>
          </a:p>
          <a:p>
            <a:r>
              <a:rPr lang="en-US" dirty="0">
                <a:solidFill>
                  <a:schemeClr val="bg1"/>
                </a:solidFill>
              </a:rPr>
              <a:t>● Altitude of Aeroplan's at the time of strike </a:t>
            </a:r>
          </a:p>
          <a:p>
            <a:r>
              <a:rPr lang="en-US" dirty="0">
                <a:solidFill>
                  <a:schemeClr val="bg1"/>
                </a:solidFill>
              </a:rPr>
              <a:t>● Phase of flight at the time of the strike. </a:t>
            </a:r>
          </a:p>
          <a:p>
            <a:r>
              <a:rPr lang="en-US" dirty="0">
                <a:solidFill>
                  <a:schemeClr val="bg1"/>
                </a:solidFill>
              </a:rPr>
              <a:t>● Average Altitude of the Aeroplan's in different phases at the time of strike </a:t>
            </a:r>
          </a:p>
          <a:p>
            <a:r>
              <a:rPr lang="en-US" dirty="0">
                <a:solidFill>
                  <a:schemeClr val="bg1"/>
                </a:solidFill>
              </a:rPr>
              <a:t>● Effect of Bird Strikes &amp; Impact on Flight </a:t>
            </a:r>
          </a:p>
          <a:p>
            <a:r>
              <a:rPr lang="en-US" dirty="0">
                <a:solidFill>
                  <a:schemeClr val="bg1"/>
                </a:solidFill>
              </a:rPr>
              <a:t>● Effect of Strike at Different Altitude </a:t>
            </a:r>
          </a:p>
          <a:p>
            <a:r>
              <a:rPr lang="en-US" dirty="0">
                <a:solidFill>
                  <a:schemeClr val="bg1"/>
                </a:solidFill>
              </a:rPr>
              <a:t>● Were Pilots Informed? &amp; Prior Warning and Effect of Strike Relation</a:t>
            </a:r>
            <a:endParaRPr lang="en-IN" dirty="0">
              <a:solidFill>
                <a:schemeClr val="bg1"/>
              </a:solidFill>
            </a:endParaRPr>
          </a:p>
        </p:txBody>
      </p:sp>
    </p:spTree>
    <p:extLst>
      <p:ext uri="{BB962C8B-B14F-4D97-AF65-F5344CB8AC3E}">
        <p14:creationId xmlns:p14="http://schemas.microsoft.com/office/powerpoint/2010/main" val="22284540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Number of Bird Strikes ,lineChart ,Were pilots are informed ,textbox ,Yearly analysis of bird strike in US.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ctrTitle"/>
          </p:nvPr>
        </p:nvSpPr>
        <p:spPr/>
        <p:txBody>
          <a:bodyPr/>
          <a:lstStyle/>
          <a:p>
            <a:r>
              <a:t>Page 1</a:t>
            </a:r>
          </a:p>
        </p:txBody>
      </p:sp>
    </p:spTree>
    <p:extLst>
      <p:ext uri="{BB962C8B-B14F-4D97-AF65-F5344CB8AC3E}">
        <p14:creationId xmlns:p14="http://schemas.microsoft.com/office/powerpoint/2010/main" val="19811761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Effect of Strike on Impact of Flight ,Effect of strike at Different Altitude ,slicer ,clusteredColumnChart ,Most Bird Strikes Occur At.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Page 2</a:t>
            </a:r>
          </a:p>
        </p:txBody>
      </p:sp>
    </p:spTree>
    <p:extLst>
      <p:ext uri="{BB962C8B-B14F-4D97-AF65-F5344CB8AC3E}">
        <p14:creationId xmlns:p14="http://schemas.microsoft.com/office/powerpoint/2010/main" val="29492023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op 50 Airports of Bird Strikes ,Altitude of Airplane at the time of strike ,Phase of flight at the time of strik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Page 3</a:t>
            </a:r>
          </a:p>
        </p:txBody>
      </p:sp>
    </p:spTree>
    <p:extLst>
      <p:ext uri="{BB962C8B-B14F-4D97-AF65-F5344CB8AC3E}">
        <p14:creationId xmlns:p14="http://schemas.microsoft.com/office/powerpoint/2010/main" val="34908341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Prior Warn and Strike relation ,slicer ,Airport origin State ,funnel.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Page 4</a:t>
            </a:r>
          </a:p>
        </p:txBody>
      </p:sp>
    </p:spTree>
    <p:extLst>
      <p:ext uri="{BB962C8B-B14F-4D97-AF65-F5344CB8AC3E}">
        <p14:creationId xmlns:p14="http://schemas.microsoft.com/office/powerpoint/2010/main" val="19386204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380D6F3-B643-4C91-A0B1-4A75CEC234F8}"/>
              </a:ext>
            </a:extLst>
          </p:cNvPr>
          <p:cNvSpPr txBox="1"/>
          <p:nvPr/>
        </p:nvSpPr>
        <p:spPr>
          <a:xfrm>
            <a:off x="770965" y="699247"/>
            <a:ext cx="10479741" cy="2677656"/>
          </a:xfrm>
          <a:prstGeom prst="rect">
            <a:avLst/>
          </a:prstGeom>
          <a:noFill/>
        </p:spPr>
        <p:txBody>
          <a:bodyPr wrap="square" rtlCol="0">
            <a:spAutoFit/>
          </a:bodyPr>
          <a:lstStyle/>
          <a:p>
            <a:endParaRPr lang="en-IN" dirty="0"/>
          </a:p>
          <a:p>
            <a:endParaRPr lang="en-IN" dirty="0"/>
          </a:p>
          <a:p>
            <a:endParaRPr lang="en-IN" dirty="0"/>
          </a:p>
          <a:p>
            <a:endParaRPr lang="en-IN" dirty="0"/>
          </a:p>
          <a:p>
            <a:endParaRPr lang="en-IN" sz="4800" dirty="0">
              <a:solidFill>
                <a:schemeClr val="bg1"/>
              </a:solidFill>
              <a:latin typeface="Algerian" panose="04020705040A02060702" pitchFamily="82" charset="0"/>
            </a:endParaRPr>
          </a:p>
          <a:p>
            <a:r>
              <a:rPr lang="en-IN" sz="4800" dirty="0">
                <a:solidFill>
                  <a:schemeClr val="bg1"/>
                </a:solidFill>
                <a:latin typeface="Algerian" panose="04020705040A02060702" pitchFamily="82" charset="0"/>
              </a:rPr>
              <a:t>     Thank you</a:t>
            </a:r>
          </a:p>
        </p:txBody>
      </p:sp>
      <p:pic>
        <p:nvPicPr>
          <p:cNvPr id="6" name="Picture 5">
            <a:extLst>
              <a:ext uri="{FF2B5EF4-FFF2-40B4-BE49-F238E27FC236}">
                <a16:creationId xmlns:a16="http://schemas.microsoft.com/office/drawing/2014/main" id="{B8EF37FC-BE4E-4B88-A860-D471A6E36A2A}"/>
              </a:ext>
            </a:extLst>
          </p:cNvPr>
          <p:cNvPicPr>
            <a:picLocks noChangeAspect="1"/>
          </p:cNvPicPr>
          <p:nvPr/>
        </p:nvPicPr>
        <p:blipFill>
          <a:blip r:embed="rId2"/>
          <a:stretch>
            <a:fillRect/>
          </a:stretch>
        </p:blipFill>
        <p:spPr>
          <a:xfrm>
            <a:off x="6875928" y="869576"/>
            <a:ext cx="3868271" cy="5118847"/>
          </a:xfrm>
          <a:prstGeom prst="rect">
            <a:avLst/>
          </a:prstGeom>
        </p:spPr>
      </p:pic>
    </p:spTree>
    <p:extLst>
      <p:ext uri="{BB962C8B-B14F-4D97-AF65-F5344CB8AC3E}">
        <p14:creationId xmlns:p14="http://schemas.microsoft.com/office/powerpoint/2010/main" val="235932259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{D548E5B7-EE64-4F5A-9D66-EAA8FF45688B}tf02900722</Template>
  <TotalTime>22</TotalTime>
  <Words>438</Words>
  <Application>Microsoft Office PowerPoint</Application>
  <PresentationFormat>Widescreen</PresentationFormat>
  <Paragraphs>83</Paragraphs>
  <Slides>8</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Algerian</vt:lpstr>
      <vt:lpstr>Arial</vt:lpstr>
      <vt:lpstr>Calibri</vt:lpstr>
      <vt:lpstr>Century Gothic</vt:lpstr>
      <vt:lpstr>Wingdings 3</vt:lpstr>
      <vt:lpstr>Ion Boardroom</vt:lpstr>
      <vt:lpstr>     Data Visualization  for  Bird Strikes  </vt:lpstr>
      <vt:lpstr>PowerPoint Presentation</vt:lpstr>
      <vt:lpstr>PowerPoint Presentation</vt:lpstr>
      <vt:lpstr>Page 1</vt:lpstr>
      <vt:lpstr>Page 2</vt:lpstr>
      <vt:lpstr>Page 3</vt:lpstr>
      <vt:lpstr>Page 4</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  for  Bird Strikes</dc:title>
  <dc:creator>Pallavi Y P</dc:creator>
  <cp:lastModifiedBy>Pallavi Y P</cp:lastModifiedBy>
  <cp:revision>3</cp:revision>
  <dcterms:created xsi:type="dcterms:W3CDTF">2024-03-15T02:07:50Z</dcterms:created>
  <dcterms:modified xsi:type="dcterms:W3CDTF">2024-03-15T02:30:09Z</dcterms:modified>
</cp:coreProperties>
</file>

<file path=docProps/thumbnail.jpeg>
</file>